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11/21/2023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19" y="344805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2023-11-21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32BAA6-FE8C-F433-9728-ECD534422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020" y="1828800"/>
            <a:ext cx="6077780" cy="130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1611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2023-11-21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133</cp:revision>
  <cp:lastPrinted>2017-02-28T13:49:09Z</cp:lastPrinted>
  <dcterms:created xsi:type="dcterms:W3CDTF">2015-05-06T13:52:58Z</dcterms:created>
  <dcterms:modified xsi:type="dcterms:W3CDTF">2023-11-21T19:41:28Z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